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6DA66-42BF-8760-8F66-73A370D515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862E13-FA36-B346-9921-9AC01A1A23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05BC7-F43F-30F7-F92F-3DC572EB4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B12A9-810A-2448-3598-04DA46176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B079A-CFDF-A1C3-2378-6EDE0FB2F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5869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C44F4-49C7-2051-58A7-325A12C01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DC1748-8B23-69DA-BEA4-DC319A7396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A15F3-48E9-8D75-A293-DEEB0A7D3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C02D9-D533-89F8-E462-D39C8C55B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0116E-94D1-755E-345E-C276A2540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5738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848B7C-19FE-8DEF-F1A0-2722FB9903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0C5250-1F97-4D4F-FBAF-0F17872C7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66A14-17E7-9D95-8873-9927F2B5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C6FE-2F8A-D811-3797-EA2B4C59C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0338E-9E8A-3FAE-CFBB-3B14E4033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4748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F9F2C-F35E-C5AD-6BDD-8C8DEB626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B3009-2028-EC23-E0B5-0801A120B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66717-30BE-855A-A52A-56C80065A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3F22C-5C8F-1FEA-F759-60B9B5210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31B85-33EC-EE28-7A7C-72FE34133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5954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B2706-1A54-99D4-F848-48553C7D4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DF3CA-EFD7-A80A-7A4F-9FFD175354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C8C2F-6B4E-288D-F7CD-48ED20292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F6E94-E590-CD37-040D-CABA57D6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EA0A1-7448-B7D8-E32F-9AF9253F8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7689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F85A0-A552-8248-6D97-D2C881828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FA5C7-DF62-C64E-3931-2DDE1E150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D02F08-82D9-14B7-246A-53F3A99D7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DB577-9CAB-18A7-1F5C-A69535508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AE16B-4BDD-1846-DB94-06BF430D6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42B442-E8DD-E5F9-9B41-32C4119EE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5508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35765-7DD7-5517-A8BD-AECE8FA80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B55091-7D81-BFC7-9826-58E9FFF49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C28BD-7E34-562E-F7AF-DACEBBE98B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E73AAF-AD96-85A6-E9E1-A6FF0FB6C1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229E49-863A-5B70-D48E-C0F41D796B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4BE6AA-04E7-1EE7-5E8F-126859DD0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2D9AB-C30C-75E0-096A-D49261256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5C61BD-3784-8935-E9E0-E84B26656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579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E923A-14A3-1998-3D09-82D9BD95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3D4EF2-6412-4DA4-1801-C63E574A3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D8A424-3DC1-9F9C-EF55-B89363AC5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75FCFA-0B8B-ED3C-A39D-E055861DB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333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620D2A-3F48-835B-420B-FC486223E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FC4268-98C8-1025-ADE8-AF060068B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D32A28-2702-E6B8-92CE-362CBAAD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212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BF3B9-28D2-065E-BF75-42B9D985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01554-42BE-CBB9-B8CA-DE15E4763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C8C93A-EC75-4CB8-2DC4-4D004ED12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641E86-B249-AAA4-F635-311E7D373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AA8B3-F892-97FF-6A6E-C8B441AE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F8CA71-8E15-3299-864D-5F905239D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1995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20416-C6CD-E7BF-5E32-B43C6F8DC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F57563-C423-7565-1A91-33CEDC7CFF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4BE8D8-1027-9951-8C39-5E1F7F2436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1A36A-2695-9C29-F206-98E5DF9C5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E4CA4-DE36-5F4D-0078-D25A7863F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321FE8-2A33-7B43-2920-0933FCF73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3069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AB6AC7-D755-EDD9-5721-2AD438C74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BB544-E48B-1E0A-016F-353FBBE86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07FAA-6977-E743-2CC0-B2DE975A6B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46EA05-7F60-4EE7-BCFA-CCBEE30727C1}" type="datetimeFigureOut">
              <a:rPr lang="en-IN" smtClean="0"/>
              <a:t>29-08-2025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0174CD-46AC-7CBE-4036-47376F7247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C08C62-BA29-B47B-C2C0-2E35AE089F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6E67BB-2863-4393-9011-E41B424F39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000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73163-F19F-0DE3-390D-90FBF2B9FB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98970E-1066-EA8E-4657-DBAF14C406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1CEAA615-09BB-EDA6-6EBE-2025887147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07950"/>
            <a:ext cx="112776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214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15"/>
    </mc:Choice>
    <mc:Fallback>
      <p:transition spd="slow" advTm="45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Dipti Dey</dc:creator>
  <cp:lastModifiedBy>Dipti Dey</cp:lastModifiedBy>
  <cp:revision>1</cp:revision>
  <dcterms:created xsi:type="dcterms:W3CDTF">2025-08-29T06:27:55Z</dcterms:created>
  <dcterms:modified xsi:type="dcterms:W3CDTF">2025-08-29T06:30:42Z</dcterms:modified>
</cp:coreProperties>
</file>

<file path=docProps/thumbnail.jpeg>
</file>